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4" r:id="rId8"/>
    <p:sldId id="263" r:id="rId9"/>
    <p:sldId id="276" r:id="rId10"/>
    <p:sldId id="271" r:id="rId11"/>
    <p:sldId id="272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e-tutor.itsa.org.tw/e-Tutor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1A3C7D-E2C5-CF4F-9132-53A3A73352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en-US" altLang="zh-TW" dirty="0"/>
              <a:t>ITSA</a:t>
            </a:r>
            <a:br>
              <a:rPr kumimoji="1" lang="en-US" altLang="zh-TW" dirty="0"/>
            </a:br>
            <a:r>
              <a:rPr kumimoji="1" lang="zh-TW" altLang="en-US" dirty="0"/>
              <a:t>教育部程式自學平台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8AD461-0B71-DF4A-95BC-D5C583306C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" altLang="zh-TW" dirty="0">
                <a:hlinkClick r:id="rId2"/>
              </a:rPr>
              <a:t>https://e-tutor.itsa.org.tw/e-Tutor/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2022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8C37FC-F689-D946-A5C1-8E49B7AA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資料輸入</a:t>
            </a:r>
            <a:r>
              <a:rPr kumimoji="1" lang="en-US" altLang="zh-TW" dirty="0"/>
              <a:t>:</a:t>
            </a:r>
            <a:r>
              <a:rPr kumimoji="1" lang="zh-TW" altLang="en-US" dirty="0"/>
              <a:t> 單筆測資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2AE8B74-2AE6-4D46-A819-9A752C8B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47" y="1930400"/>
            <a:ext cx="8890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26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8C37FC-F689-D946-A5C1-8E49B7AA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資料輸入</a:t>
            </a:r>
            <a:r>
              <a:rPr kumimoji="1" lang="en-US" altLang="zh-TW" dirty="0"/>
              <a:t>:</a:t>
            </a:r>
            <a:r>
              <a:rPr kumimoji="1" lang="zh-TW" altLang="en-US" dirty="0"/>
              <a:t> 多筆測資 </a:t>
            </a:r>
            <a:r>
              <a:rPr kumimoji="1" lang="en-US" altLang="zh-TW" dirty="0"/>
              <a:t>(</a:t>
            </a:r>
            <a:r>
              <a:rPr kumimoji="1" lang="zh-TW" altLang="en-US" dirty="0"/>
              <a:t>筆數固定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4B2F4E-C56F-B541-95AD-108C91706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93" y="1930400"/>
            <a:ext cx="3657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95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8C37FC-F689-D946-A5C1-8E49B7AA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資料輸入</a:t>
            </a:r>
            <a:r>
              <a:rPr kumimoji="1" lang="en-US" altLang="zh-TW" dirty="0"/>
              <a:t>:</a:t>
            </a:r>
            <a:r>
              <a:rPr kumimoji="1" lang="zh-TW" altLang="en-US" dirty="0"/>
              <a:t> 多筆測資 </a:t>
            </a:r>
            <a:r>
              <a:rPr kumimoji="1" lang="en-US" altLang="zh-TW" dirty="0"/>
              <a:t>(</a:t>
            </a:r>
            <a:r>
              <a:rPr kumimoji="1" lang="zh-TW" altLang="en-US" dirty="0"/>
              <a:t>筆數未知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DF46D72-E2AE-5D4B-B48A-24E2584D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45" y="1930400"/>
            <a:ext cx="713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70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BA398-4776-3046-8B79-DF01D45E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資料輸出</a:t>
            </a:r>
            <a:r>
              <a:rPr kumimoji="1" lang="en-US" altLang="zh-TW" dirty="0"/>
              <a:t>: print()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700F4D-51F8-7C44-82F2-CCF9C773C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324100"/>
            <a:ext cx="4699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37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BA398-4776-3046-8B79-DF01D45E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資料輸出</a:t>
            </a:r>
            <a:r>
              <a:rPr kumimoji="1" lang="en-US" altLang="zh-TW" dirty="0"/>
              <a:t>: return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F753552-04D4-CA4F-BE69-294E408AC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33587"/>
            <a:ext cx="5994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5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D0A0606-877E-DD4E-BDA5-E954AF278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E4EE86-7B7E-5A48-9282-D54E2EFC9E19}"/>
              </a:ext>
            </a:extLst>
          </p:cNvPr>
          <p:cNvSpPr/>
          <p:nvPr/>
        </p:nvSpPr>
        <p:spPr>
          <a:xfrm>
            <a:off x="2554013" y="2942897"/>
            <a:ext cx="7304690" cy="273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0344CD-19ED-AB43-B724-77F1881B622D}"/>
              </a:ext>
            </a:extLst>
          </p:cNvPr>
          <p:cNvSpPr/>
          <p:nvPr/>
        </p:nvSpPr>
        <p:spPr>
          <a:xfrm>
            <a:off x="2517225" y="4009697"/>
            <a:ext cx="4198885" cy="273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149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FBC665C6-F0F4-5E40-AF8B-37A5C9BBB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7F20073B-FB6A-244C-8D7B-F58FE4891DA9}"/>
              </a:ext>
            </a:extLst>
          </p:cNvPr>
          <p:cNvSpPr/>
          <p:nvPr/>
        </p:nvSpPr>
        <p:spPr>
          <a:xfrm>
            <a:off x="3373821" y="2228193"/>
            <a:ext cx="1355834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632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螢幕擷取畫面 的圖片&#10;&#10;自動產生的描述">
            <a:extLst>
              <a:ext uri="{FF2B5EF4-FFF2-40B4-BE49-F238E27FC236}">
                <a16:creationId xmlns:a16="http://schemas.microsoft.com/office/drawing/2014/main" id="{94F99355-BEB5-1C44-8583-861EE86701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0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28F99EB-6C80-B64E-A9D3-A004BA2FA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904F838-CB79-1742-A82B-6D44D18DE683}"/>
              </a:ext>
            </a:extLst>
          </p:cNvPr>
          <p:cNvSpPr/>
          <p:nvPr/>
        </p:nvSpPr>
        <p:spPr>
          <a:xfrm>
            <a:off x="1257300" y="2800350"/>
            <a:ext cx="2214563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6916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D46FE03-9E2D-1540-AF2E-B43D8DB06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AC749E4-512F-2E40-8004-960FB15FEDA1}"/>
              </a:ext>
            </a:extLst>
          </p:cNvPr>
          <p:cNvSpPr/>
          <p:nvPr/>
        </p:nvSpPr>
        <p:spPr>
          <a:xfrm>
            <a:off x="3205655" y="4529958"/>
            <a:ext cx="2007476" cy="557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83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F4C7F43-1E24-6549-85D1-AF8BFE639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06473CD-38EF-F347-8DD4-069E6A58D120}"/>
              </a:ext>
            </a:extLst>
          </p:cNvPr>
          <p:cNvSpPr/>
          <p:nvPr/>
        </p:nvSpPr>
        <p:spPr>
          <a:xfrm>
            <a:off x="4960883" y="1723697"/>
            <a:ext cx="777765" cy="399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2D1117-BED8-2B44-BB32-9DDB2F1F7AB7}"/>
              </a:ext>
            </a:extLst>
          </p:cNvPr>
          <p:cNvSpPr/>
          <p:nvPr/>
        </p:nvSpPr>
        <p:spPr>
          <a:xfrm>
            <a:off x="1954924" y="5559973"/>
            <a:ext cx="1671145" cy="241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78EA65-C00A-3A49-AF27-CCBA36FBACE1}"/>
              </a:ext>
            </a:extLst>
          </p:cNvPr>
          <p:cNvSpPr/>
          <p:nvPr/>
        </p:nvSpPr>
        <p:spPr>
          <a:xfrm>
            <a:off x="2974428" y="1408387"/>
            <a:ext cx="567558" cy="28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F8C5B16-925C-1344-886F-504169421A69}"/>
              </a:ext>
            </a:extLst>
          </p:cNvPr>
          <p:cNvSpPr/>
          <p:nvPr/>
        </p:nvSpPr>
        <p:spPr>
          <a:xfrm>
            <a:off x="3463159" y="5990896"/>
            <a:ext cx="383627" cy="241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14EE40B-4C13-804B-A687-7D4B18F9643E}"/>
              </a:ext>
            </a:extLst>
          </p:cNvPr>
          <p:cNvSpPr/>
          <p:nvPr/>
        </p:nvSpPr>
        <p:spPr>
          <a:xfrm>
            <a:off x="2496207" y="3100554"/>
            <a:ext cx="2464676" cy="987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7F80D04F-BF0E-0241-BA28-A286C8204A69}"/>
              </a:ext>
            </a:extLst>
          </p:cNvPr>
          <p:cNvSpPr/>
          <p:nvPr/>
        </p:nvSpPr>
        <p:spPr>
          <a:xfrm>
            <a:off x="4808483" y="1497726"/>
            <a:ext cx="304800" cy="315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210EB8D-E74C-3F49-B2B0-84CE09F88330}"/>
              </a:ext>
            </a:extLst>
          </p:cNvPr>
          <p:cNvSpPr/>
          <p:nvPr/>
        </p:nvSpPr>
        <p:spPr>
          <a:xfrm>
            <a:off x="2343807" y="2911370"/>
            <a:ext cx="304800" cy="315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F21A398-78A6-BA4A-878D-3B2A5A708D55}"/>
              </a:ext>
            </a:extLst>
          </p:cNvPr>
          <p:cNvSpPr/>
          <p:nvPr/>
        </p:nvSpPr>
        <p:spPr>
          <a:xfrm>
            <a:off x="1802524" y="5260428"/>
            <a:ext cx="304800" cy="315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D4218488-49CC-F748-B11C-2EC7952BB3CC}"/>
              </a:ext>
            </a:extLst>
          </p:cNvPr>
          <p:cNvSpPr/>
          <p:nvPr/>
        </p:nvSpPr>
        <p:spPr>
          <a:xfrm>
            <a:off x="3791607" y="5801712"/>
            <a:ext cx="304800" cy="315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186CFD7-DE62-D744-BBF2-B313718B6F64}"/>
              </a:ext>
            </a:extLst>
          </p:cNvPr>
          <p:cNvSpPr/>
          <p:nvPr/>
        </p:nvSpPr>
        <p:spPr>
          <a:xfrm>
            <a:off x="5780690" y="1718443"/>
            <a:ext cx="420414" cy="399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B896943-973D-B146-BD50-B8245811B5F9}"/>
              </a:ext>
            </a:extLst>
          </p:cNvPr>
          <p:cNvSpPr/>
          <p:nvPr/>
        </p:nvSpPr>
        <p:spPr>
          <a:xfrm>
            <a:off x="6074980" y="1471451"/>
            <a:ext cx="304800" cy="315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5</a:t>
            </a:r>
            <a:endParaRPr kumimoji="1"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A90E88A-A440-DC40-AC9B-2BF519AC7BB1}"/>
              </a:ext>
            </a:extLst>
          </p:cNvPr>
          <p:cNvSpPr/>
          <p:nvPr/>
        </p:nvSpPr>
        <p:spPr>
          <a:xfrm>
            <a:off x="3389586" y="1150886"/>
            <a:ext cx="304800" cy="315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188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E101B4F-E867-E549-9897-CC5F871C4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C58D18B-381F-FF40-8AC1-FA79F29E2E88}"/>
              </a:ext>
            </a:extLst>
          </p:cNvPr>
          <p:cNvSpPr/>
          <p:nvPr/>
        </p:nvSpPr>
        <p:spPr>
          <a:xfrm>
            <a:off x="2669628" y="2959652"/>
            <a:ext cx="567558" cy="28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F33F04-2D74-9343-BA3E-AA622BA10653}"/>
              </a:ext>
            </a:extLst>
          </p:cNvPr>
          <p:cNvSpPr/>
          <p:nvPr/>
        </p:nvSpPr>
        <p:spPr>
          <a:xfrm>
            <a:off x="2102069" y="4565434"/>
            <a:ext cx="7998371" cy="28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74F2686B-9428-0041-9E1A-DEE619025572}"/>
              </a:ext>
            </a:extLst>
          </p:cNvPr>
          <p:cNvSpPr/>
          <p:nvPr/>
        </p:nvSpPr>
        <p:spPr>
          <a:xfrm>
            <a:off x="849049" y="2959652"/>
            <a:ext cx="304800" cy="315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908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D09E41-ABAE-BB47-BAF4-7535CEAE1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輸入輸出技巧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66BFAA-DB27-5E4B-8C16-7A00EF0F9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764438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</TotalTime>
  <Words>61</Words>
  <Application>Microsoft Macintosh PowerPoint</Application>
  <PresentationFormat>寬螢幕</PresentationFormat>
  <Paragraphs>15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多面向</vt:lpstr>
      <vt:lpstr>ITSA 教育部程式自學平台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輸入輸出技巧 </vt:lpstr>
      <vt:lpstr>資料輸入: 單筆測資</vt:lpstr>
      <vt:lpstr>資料輸入: 多筆測資 (筆數固定)</vt:lpstr>
      <vt:lpstr>資料輸入: 多筆測資 (筆數未知)</vt:lpstr>
      <vt:lpstr>資料輸出: print()</vt:lpstr>
      <vt:lpstr>資料輸出: return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ITSA 教育部程式自學平台</dc:title>
  <dc:creator>秀芬 周</dc:creator>
  <cp:lastModifiedBy>秀芬 周</cp:lastModifiedBy>
  <cp:revision>11</cp:revision>
  <dcterms:created xsi:type="dcterms:W3CDTF">2019-06-07T11:41:34Z</dcterms:created>
  <dcterms:modified xsi:type="dcterms:W3CDTF">2019-07-20T05:40:11Z</dcterms:modified>
</cp:coreProperties>
</file>